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3" d="100"/>
          <a:sy n="23" d="100"/>
        </p:scale>
        <p:origin x="1560" y="-2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2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8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0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6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4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4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7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74E18-D63E-4907-8E39-CCEAE53029A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BB45-E9EB-44AC-AC0C-4FE46C59A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3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17E92-8705-4F5B-841D-E7D26743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510" y="1464596"/>
            <a:ext cx="20590935" cy="2441289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lick here to add title</a:t>
            </a:r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EA394DF9-E8BE-4C6E-84DC-4F12A57C0455}"/>
              </a:ext>
            </a:extLst>
          </p:cNvPr>
          <p:cNvSpPr txBox="1">
            <a:spLocks/>
          </p:cNvSpPr>
          <p:nvPr/>
        </p:nvSpPr>
        <p:spPr>
          <a:xfrm>
            <a:off x="1490133" y="4182031"/>
            <a:ext cx="20590935" cy="2102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lick </a:t>
            </a:r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Unvan 1">
            <a:extLst>
              <a:ext uri="{FF2B5EF4-FFF2-40B4-BE49-F238E27FC236}">
                <a16:creationId xmlns:a16="http://schemas.microsoft.com/office/drawing/2014/main" id="{B0B2D2F9-3112-4841-AEDE-5B8B8A564A31}"/>
              </a:ext>
            </a:extLst>
          </p:cNvPr>
          <p:cNvSpPr txBox="1">
            <a:spLocks/>
          </p:cNvSpPr>
          <p:nvPr/>
        </p:nvSpPr>
        <p:spPr>
          <a:xfrm>
            <a:off x="1501510" y="6618045"/>
            <a:ext cx="29396267" cy="101888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lick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van 1">
            <a:extLst>
              <a:ext uri="{FF2B5EF4-FFF2-40B4-BE49-F238E27FC236}">
                <a16:creationId xmlns:a16="http://schemas.microsoft.com/office/drawing/2014/main" id="{5167509A-06DE-4631-A5F7-D9DD382A2DCA}"/>
              </a:ext>
            </a:extLst>
          </p:cNvPr>
          <p:cNvSpPr txBox="1">
            <a:spLocks/>
          </p:cNvSpPr>
          <p:nvPr/>
        </p:nvSpPr>
        <p:spPr>
          <a:xfrm>
            <a:off x="1490133" y="7781707"/>
            <a:ext cx="29396267" cy="63161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7E521547-99E6-4492-BC57-337DC8D4B9C3}"/>
              </a:ext>
            </a:extLst>
          </p:cNvPr>
          <p:cNvSpPr txBox="1">
            <a:spLocks/>
          </p:cNvSpPr>
          <p:nvPr/>
        </p:nvSpPr>
        <p:spPr>
          <a:xfrm>
            <a:off x="1445151" y="14242612"/>
            <a:ext cx="29396267" cy="101888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lick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2E462FD9-B92D-4B31-9220-AB6738AD263C}"/>
              </a:ext>
            </a:extLst>
          </p:cNvPr>
          <p:cNvSpPr txBox="1">
            <a:spLocks/>
          </p:cNvSpPr>
          <p:nvPr/>
        </p:nvSpPr>
        <p:spPr>
          <a:xfrm>
            <a:off x="1400170" y="15519223"/>
            <a:ext cx="29396267" cy="673657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Unvan 1">
            <a:extLst>
              <a:ext uri="{FF2B5EF4-FFF2-40B4-BE49-F238E27FC236}">
                <a16:creationId xmlns:a16="http://schemas.microsoft.com/office/drawing/2014/main" id="{DB1BF79F-3A65-47B7-B3C6-2C7DFD5E9EE3}"/>
              </a:ext>
            </a:extLst>
          </p:cNvPr>
          <p:cNvSpPr txBox="1">
            <a:spLocks/>
          </p:cNvSpPr>
          <p:nvPr/>
        </p:nvSpPr>
        <p:spPr>
          <a:xfrm>
            <a:off x="1445150" y="22472637"/>
            <a:ext cx="29396267" cy="101888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lick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Unvan 1">
            <a:extLst>
              <a:ext uri="{FF2B5EF4-FFF2-40B4-BE49-F238E27FC236}">
                <a16:creationId xmlns:a16="http://schemas.microsoft.com/office/drawing/2014/main" id="{9C41DFD2-9DBA-4B3D-A031-C902D7637523}"/>
              </a:ext>
            </a:extLst>
          </p:cNvPr>
          <p:cNvSpPr txBox="1">
            <a:spLocks/>
          </p:cNvSpPr>
          <p:nvPr/>
        </p:nvSpPr>
        <p:spPr>
          <a:xfrm>
            <a:off x="1501510" y="23690618"/>
            <a:ext cx="29396267" cy="6883603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Unvan 1">
            <a:extLst>
              <a:ext uri="{FF2B5EF4-FFF2-40B4-BE49-F238E27FC236}">
                <a16:creationId xmlns:a16="http://schemas.microsoft.com/office/drawing/2014/main" id="{76B93744-2F5B-405C-A4E6-DBEED7C3466F}"/>
              </a:ext>
            </a:extLst>
          </p:cNvPr>
          <p:cNvSpPr txBox="1">
            <a:spLocks/>
          </p:cNvSpPr>
          <p:nvPr/>
        </p:nvSpPr>
        <p:spPr>
          <a:xfrm>
            <a:off x="1400168" y="30775770"/>
            <a:ext cx="14799474" cy="101888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lick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Unvan 1">
            <a:extLst>
              <a:ext uri="{FF2B5EF4-FFF2-40B4-BE49-F238E27FC236}">
                <a16:creationId xmlns:a16="http://schemas.microsoft.com/office/drawing/2014/main" id="{04A19A1B-5E2C-4FC9-8AD0-A38EA0F4C0BD}"/>
              </a:ext>
            </a:extLst>
          </p:cNvPr>
          <p:cNvSpPr txBox="1">
            <a:spLocks/>
          </p:cNvSpPr>
          <p:nvPr/>
        </p:nvSpPr>
        <p:spPr>
          <a:xfrm>
            <a:off x="1400170" y="32011496"/>
            <a:ext cx="14799474" cy="6883603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Unvan 1">
            <a:extLst>
              <a:ext uri="{FF2B5EF4-FFF2-40B4-BE49-F238E27FC236}">
                <a16:creationId xmlns:a16="http://schemas.microsoft.com/office/drawing/2014/main" id="{4FF6FBD8-0738-4DEF-BDDE-51A271CF0B9C}"/>
              </a:ext>
            </a:extLst>
          </p:cNvPr>
          <p:cNvSpPr txBox="1">
            <a:spLocks/>
          </p:cNvSpPr>
          <p:nvPr/>
        </p:nvSpPr>
        <p:spPr>
          <a:xfrm>
            <a:off x="16662399" y="30835285"/>
            <a:ext cx="14235378" cy="101888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lick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tr-T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Unvan 1">
            <a:extLst>
              <a:ext uri="{FF2B5EF4-FFF2-40B4-BE49-F238E27FC236}">
                <a16:creationId xmlns:a16="http://schemas.microsoft.com/office/drawing/2014/main" id="{F9FAF694-E3C0-498D-818E-B52ECACB2C4A}"/>
              </a:ext>
            </a:extLst>
          </p:cNvPr>
          <p:cNvSpPr txBox="1">
            <a:spLocks/>
          </p:cNvSpPr>
          <p:nvPr/>
        </p:nvSpPr>
        <p:spPr>
          <a:xfrm>
            <a:off x="16662401" y="32071011"/>
            <a:ext cx="14235378" cy="6883603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Görsel Kimlik Rehberi | T.C. İstanbul Kültür Üniversitesi">
            <a:extLst>
              <a:ext uri="{FF2B5EF4-FFF2-40B4-BE49-F238E27FC236}">
                <a16:creationId xmlns:a16="http://schemas.microsoft.com/office/drawing/2014/main" id="{5514D024-1583-47F3-AEBE-331859460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4441" y="39432181"/>
            <a:ext cx="9256977" cy="333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3B44B6A5-1258-4A1A-B0EE-2FCAD6A57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6693" y="762493"/>
            <a:ext cx="9202434" cy="4744112"/>
          </a:xfrm>
          <a:prstGeom prst="rect">
            <a:avLst/>
          </a:prstGeom>
        </p:spPr>
      </p:pic>
      <p:pic>
        <p:nvPicPr>
          <p:cNvPr id="20" name="Resim 19" descr="C:\Users\m.durmus\AppData\Local\Microsoft\Windows\INetCache\Content.MSO\B13DA7C3.tmp">
            <a:extLst>
              <a:ext uri="{FF2B5EF4-FFF2-40B4-BE49-F238E27FC236}">
                <a16:creationId xmlns:a16="http://schemas.microsoft.com/office/drawing/2014/main" id="{2189BD07-7277-4F03-B3BA-5AE9DF5A688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869" y="39406917"/>
            <a:ext cx="9685863" cy="33624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886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42</Words>
  <Application>Microsoft Office PowerPoint</Application>
  <PresentationFormat>Özel</PresentationFormat>
  <Paragraphs>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Click here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 Durmuş</dc:creator>
  <cp:lastModifiedBy>Merve Durmuş</cp:lastModifiedBy>
  <cp:revision>6</cp:revision>
  <dcterms:created xsi:type="dcterms:W3CDTF">2024-03-03T15:37:22Z</dcterms:created>
  <dcterms:modified xsi:type="dcterms:W3CDTF">2024-03-03T16:19:21Z</dcterms:modified>
</cp:coreProperties>
</file>